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90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1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2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7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02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5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4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18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5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92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2529-1E79-49E8-85B3-979DBF739682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6B8B-F06B-48A5-BA1C-859F4FFABC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01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Le Plan Bois Energie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fr-FR" b="1" dirty="0" smtClean="0"/>
              <a:t>Recueil des données et partage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021439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50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302554"/>
            <a:ext cx="5554960" cy="1115083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Plan Bois Energie : recueil des données</a:t>
            </a:r>
            <a:endParaRPr lang="fr-FR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7"/>
            <a:ext cx="7882105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555"/>
            <a:ext cx="3021439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16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302554"/>
            <a:ext cx="5554960" cy="1115083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Plan Bois Energie : recueil des données</a:t>
            </a:r>
            <a:endParaRPr lang="fr-FR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555"/>
            <a:ext cx="3021439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15" y="1600200"/>
            <a:ext cx="343536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18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302554"/>
            <a:ext cx="5554960" cy="1115083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Plan Bois Energie : recueil des données</a:t>
            </a:r>
            <a:endParaRPr lang="fr-FR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555"/>
            <a:ext cx="3021439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3" y="2060848"/>
            <a:ext cx="807860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77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302554"/>
            <a:ext cx="5554960" cy="1115083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Plan Bois Energie : recueil des données</a:t>
            </a:r>
            <a:endParaRPr lang="fr-FR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555"/>
            <a:ext cx="3021439" cy="92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4800" dirty="0" smtClean="0"/>
              <a:t>Merci de votre attention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86013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6096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</Words>
  <Application>Microsoft Office PowerPoint</Application>
  <PresentationFormat>Affichage à l'écran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Plan Bois Energie</vt:lpstr>
      <vt:lpstr>Le Plan Bois Energie : recueil des données</vt:lpstr>
      <vt:lpstr>Le Plan Bois Energie : recueil des données</vt:lpstr>
      <vt:lpstr>Le Plan Bois Energie : recueil des données</vt:lpstr>
      <vt:lpstr>Le Plan Bois Energie : recueil des données</vt:lpstr>
      <vt:lpstr>Présentation PowerPoint</vt:lpstr>
    </vt:vector>
  </TitlesOfParts>
  <Company>Conseil Général de la Dordogne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Plan Bois Energie</dc:title>
  <dc:creator>LAMOTHE Fabrice</dc:creator>
  <cp:lastModifiedBy>LAMOTHE Fabrice</cp:lastModifiedBy>
  <cp:revision>2</cp:revision>
  <dcterms:created xsi:type="dcterms:W3CDTF">2014-09-29T13:44:03Z</dcterms:created>
  <dcterms:modified xsi:type="dcterms:W3CDTF">2014-09-29T13:56:53Z</dcterms:modified>
</cp:coreProperties>
</file>